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9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Exo 2 Medium" charset="1" panose="00000600000000000000"/>
      <p:regular r:id="rId10"/>
    </p:embeddedFont>
    <p:embeddedFont>
      <p:font typeface="Exo 2 Medium Bold" charset="1" panose="00000700000000000000"/>
      <p:regular r:id="rId11"/>
    </p:embeddedFont>
    <p:embeddedFont>
      <p:font typeface="Exo 2 Medium Italics" charset="1" panose="00000600000000000000"/>
      <p:regular r:id="rId12"/>
    </p:embeddedFont>
    <p:embeddedFont>
      <p:font typeface="Exo 2 Medium Bold Italics" charset="1" panose="000007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jpeg" Type="http://schemas.openxmlformats.org/officeDocument/2006/relationships/image"/><Relationship Id="rId4" Target="../media/image7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9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82281"/>
            <a:ext cx="16230600" cy="28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0"/>
              </a:lnSpc>
            </a:pPr>
            <a:r>
              <a:rPr lang="en-US" sz="20000">
                <a:solidFill>
                  <a:srgbClr val="FF4647"/>
                </a:solidFill>
                <a:latin typeface="Exo 2 Medium Bold"/>
              </a:rPr>
              <a:t>Тема урока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902389">
            <a:off x="13898880" y="7958221"/>
            <a:ext cx="7315200" cy="199505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6184783"/>
            <a:ext cx="16230600" cy="53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2"/>
              </a:lnSpc>
              <a:spcBef>
                <a:spcPct val="0"/>
              </a:spcBef>
            </a:pPr>
            <a:r>
              <a:rPr lang="en-US" sz="3600" spc="431" u="none">
                <a:solidFill>
                  <a:srgbClr val="383838"/>
                </a:solidFill>
                <a:latin typeface="Exo 2 Medium Bold"/>
              </a:rPr>
              <a:t>Тип урока (решение задач/лекция/вебинар etc)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65456"/>
            <a:ext cx="16230600" cy="53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Название курса (онлайн-интенсив/школа etc)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47087"/>
            <a:ext cx="16230600" cy="53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2"/>
              </a:lnSpc>
              <a:spcBef>
                <a:spcPct val="0"/>
              </a:spcBef>
            </a:pPr>
            <a:r>
              <a:rPr lang="en-US" sz="3600" spc="431" u="none">
                <a:solidFill>
                  <a:srgbClr val="383838"/>
                </a:solidFill>
                <a:latin typeface="Exo 2 Medium Bold"/>
              </a:rPr>
              <a:t>Тип урока (решение задач/лекция/вебинар etc)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68846"/>
            <a:ext cx="16230600" cy="213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9500" u="none">
                <a:solidFill>
                  <a:srgbClr val="FF4647"/>
                </a:solidFill>
                <a:latin typeface="Exo 2 Medium Bold"/>
              </a:rPr>
              <a:t>Очень невероятно длинная тема урока в две строки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65030"/>
            <a:ext cx="16230600" cy="53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2"/>
              </a:lnSpc>
              <a:spcBef>
                <a:spcPct val="0"/>
              </a:spcBef>
            </a:pPr>
            <a:r>
              <a:rPr lang="en-US" sz="3600" spc="431" u="none">
                <a:solidFill>
                  <a:srgbClr val="383838"/>
                </a:solidFill>
                <a:latin typeface="Exo 2 Medium"/>
              </a:rPr>
              <a:t>Название курса (онлайн-интенсив/школа etc)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25730" y="8371205"/>
            <a:ext cx="30365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383838"/>
                </a:solidFill>
                <a:latin typeface="Open Sans"/>
              </a:rPr>
              <a:t>olmath.ru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02432"/>
            <a:ext cx="15567660" cy="335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Это очень сложная задача по математике. Пока я ее писала, я слушала какую-то английскую музыку и болгарку с улицы. Теперь болгарка еще и пахнет, просто супер. Я пишу этот текст просто чтобы он был неоднородный и было более похоже на текст задачи. Я устала. Давайте это будет короткая задача. Всё, конец задачи.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Пусть тут будут еще циферки: 1+1+1=3</a:t>
            </a:r>
          </a:p>
          <a:p>
            <a:pPr>
              <a:lnSpc>
                <a:spcPts val="312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8 это красивая симмертичная циферка.</a:t>
            </a:r>
          </a:p>
          <a:p>
            <a:pPr>
              <a:lnSpc>
                <a:spcPts val="312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Олмат рулит.</a:t>
            </a:r>
          </a:p>
          <a:p>
            <a:pPr>
              <a:lnSpc>
                <a:spcPts val="312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я ум3ю пис4ть к4к дур4ч0к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001500" y="9143341"/>
            <a:ext cx="7315200" cy="1077329"/>
            <a:chOff x="0" y="0"/>
            <a:chExt cx="9753600" cy="143643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1226515"/>
            <a:ext cx="4320540" cy="75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5625" t="16260" r="5624" b="42708"/>
          <a:stretch>
            <a:fillRect/>
          </a:stretch>
        </p:blipFill>
        <p:spPr>
          <a:xfrm flipH="false" flipV="false" rot="0">
            <a:off x="1028700" y="4025610"/>
            <a:ext cx="16230600" cy="50040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46272"/>
            <a:ext cx="16230600" cy="103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Это очень сложная задача по математике. Я пишу этот текст просто чтобы он был неоднородный и было более похоже на текст задачи. Я устала. Давайте это будет короткая задача. Всё, конец задачи.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32255"/>
            <a:ext cx="4183380" cy="75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2001500" y="9143341"/>
            <a:ext cx="7315200" cy="1077329"/>
            <a:chOff x="0" y="0"/>
            <a:chExt cx="9753600" cy="143643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9079" y="9362940"/>
            <a:ext cx="1964026" cy="6381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1661" t="0" r="11661" b="0"/>
          <a:stretch>
            <a:fillRect/>
          </a:stretch>
        </p:blipFill>
        <p:spPr>
          <a:xfrm flipH="false" flipV="false" rot="0">
            <a:off x="10679940" y="2153867"/>
            <a:ext cx="6874612" cy="59789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163392"/>
            <a:ext cx="8892540" cy="413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Это очень сложная задача по математике. Пока я ее писала, я слушала какую-то английскую музыку и болгарку с улицы. Теперь болгарка еще и пахнет, просто супер. Я пишу этот текст просто чтобы он был неоднородный и было более похоже на текст задачи. Я устала. Давайте это будет короткая задача. Всё, конец задачи.</a:t>
            </a:r>
          </a:p>
          <a:p>
            <a:pPr>
              <a:lnSpc>
                <a:spcPts val="2760"/>
              </a:lnSpc>
            </a:pPr>
          </a:p>
          <a:p>
            <a:pPr>
              <a:lnSpc>
                <a:spcPts val="276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Пусть тут будут еще циферки: 1+1+1=3</a:t>
            </a:r>
          </a:p>
          <a:p>
            <a:pPr>
              <a:lnSpc>
                <a:spcPts val="276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8 это красивая симмертичная циферка.</a:t>
            </a:r>
          </a:p>
          <a:p>
            <a:pPr>
              <a:lnSpc>
                <a:spcPts val="276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Олмат рулит.</a:t>
            </a:r>
          </a:p>
          <a:p>
            <a:pPr>
              <a:lnSpc>
                <a:spcPts val="2760"/>
              </a:lnSpc>
            </a:pPr>
            <a:r>
              <a:rPr lang="en-US" sz="2400" spc="240">
                <a:solidFill>
                  <a:srgbClr val="383838"/>
                </a:solidFill>
                <a:latin typeface="Exo 2 Medium"/>
              </a:rPr>
              <a:t>я ум3ю пис4ть к4к дур4ч0к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49375"/>
            <a:ext cx="4446270" cy="75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001500" y="9143341"/>
            <a:ext cx="7315200" cy="1077329"/>
            <a:chOff x="0" y="0"/>
            <a:chExt cx="9753600" cy="143643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18479" y="2270967"/>
            <a:ext cx="9451042" cy="141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50"/>
              </a:lnSpc>
              <a:spcBef>
                <a:spcPct val="0"/>
              </a:spcBef>
            </a:pPr>
            <a:r>
              <a:rPr lang="en-US" sz="15000" u="none">
                <a:solidFill>
                  <a:srgbClr val="FF4647"/>
                </a:solidFill>
                <a:latin typeface="Exo 2 Medium Bold"/>
              </a:rPr>
              <a:t>Формула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330418"/>
            <a:ext cx="16230600" cy="162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Объяснение для формулы</a:t>
            </a:r>
          </a:p>
          <a:p>
            <a:pPr algn="ctr">
              <a:lnSpc>
                <a:spcPts val="4392"/>
              </a:lnSpc>
            </a:pPr>
            <a:r>
              <a:rPr lang="en-US" sz="3600" spc="432">
                <a:solidFill>
                  <a:srgbClr val="383838"/>
                </a:solidFill>
                <a:latin typeface="Exo 2 Medium"/>
              </a:rPr>
              <a:t>Что значит какая буковка</a:t>
            </a:r>
          </a:p>
          <a:p>
            <a:pPr algn="ctr">
              <a:lnSpc>
                <a:spcPts val="4392"/>
              </a:lnSpc>
            </a:pPr>
            <a:r>
              <a:rPr lang="en-US" sz="3600" spc="432">
                <a:solidFill>
                  <a:srgbClr val="383838"/>
                </a:solidFill>
                <a:latin typeface="Exo 2 Medium"/>
              </a:rPr>
              <a:t>Где используется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001500" y="9143341"/>
            <a:ext cx="7315200" cy="1077329"/>
            <a:chOff x="0" y="0"/>
            <a:chExt cx="9753600" cy="143643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001500" y="9143341"/>
            <a:ext cx="7315200" cy="1077329"/>
            <a:chOff x="0" y="0"/>
            <a:chExt cx="9753600" cy="143643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81371"/>
            <a:ext cx="16230600" cy="124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628523"/>
            <a:ext cx="16230600" cy="535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3">
            <a:alphaModFix amt="19999"/>
          </a:blip>
          <a:srcRect l="0" t="44968" r="326" b="1540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DAD6Q3u_Waw</dc:identifier>
  <dcterms:modified xsi:type="dcterms:W3CDTF">2011-08-01T06:04:30Z</dcterms:modified>
  <cp:revision>1</cp:revision>
  <dc:title>Шаблон для Олмата</dc:title>
</cp:coreProperties>
</file>